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4518" r:id="rId3"/>
    <p:sldId id="263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57C8E5-937A-4CEE-891F-7E90C23531FC}" v="2" dt="2024-12-13T08:01:48.9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6" y="10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eusz Głowacki" userId="2ba5a2fe-94ca-4b8a-b2e0-6132321fd1c8" providerId="ADAL" clId="{20FEE652-D6D8-4AF6-9869-A659867FE81A}"/>
    <pc:docChg chg="undo redo custSel modSld">
      <pc:chgData name="Mateusz Głowacki" userId="2ba5a2fe-94ca-4b8a-b2e0-6132321fd1c8" providerId="ADAL" clId="{20FEE652-D6D8-4AF6-9869-A659867FE81A}" dt="2024-10-08T13:14:57.369" v="7" actId="207"/>
      <pc:docMkLst>
        <pc:docMk/>
      </pc:docMkLst>
      <pc:sldChg chg="modSp mod">
        <pc:chgData name="Mateusz Głowacki" userId="2ba5a2fe-94ca-4b8a-b2e0-6132321fd1c8" providerId="ADAL" clId="{20FEE652-D6D8-4AF6-9869-A659867FE81A}" dt="2024-10-08T13:14:57.369" v="7" actId="207"/>
        <pc:sldMkLst>
          <pc:docMk/>
          <pc:sldMk cId="683366789" sldId="24518"/>
        </pc:sldMkLst>
        <pc:spChg chg="mod">
          <ac:chgData name="Mateusz Głowacki" userId="2ba5a2fe-94ca-4b8a-b2e0-6132321fd1c8" providerId="ADAL" clId="{20FEE652-D6D8-4AF6-9869-A659867FE81A}" dt="2024-10-08T13:14:57.369" v="7" actId="207"/>
          <ac:spMkLst>
            <pc:docMk/>
            <pc:sldMk cId="683366789" sldId="24518"/>
            <ac:spMk id="6" creationId="{D20014A2-3E67-A035-738C-B0623C2F2B11}"/>
          </ac:spMkLst>
        </pc:spChg>
      </pc:sldChg>
    </pc:docChg>
  </pc:docChgLst>
  <pc:docChgLst>
    <pc:chgData name="Mateusz Głowacki" userId="2ba5a2fe-94ca-4b8a-b2e0-6132321fd1c8" providerId="ADAL" clId="{8B57C8E5-937A-4CEE-891F-7E90C23531FC}"/>
    <pc:docChg chg="undo custSel delSld modSld">
      <pc:chgData name="Mateusz Głowacki" userId="2ba5a2fe-94ca-4b8a-b2e0-6132321fd1c8" providerId="ADAL" clId="{8B57C8E5-937A-4CEE-891F-7E90C23531FC}" dt="2024-12-13T08:01:57.408" v="18" actId="47"/>
      <pc:docMkLst>
        <pc:docMk/>
      </pc:docMkLst>
      <pc:sldChg chg="delSp del mod">
        <pc:chgData name="Mateusz Głowacki" userId="2ba5a2fe-94ca-4b8a-b2e0-6132321fd1c8" providerId="ADAL" clId="{8B57C8E5-937A-4CEE-891F-7E90C23531FC}" dt="2024-12-13T08:00:57.953" v="12" actId="47"/>
        <pc:sldMkLst>
          <pc:docMk/>
          <pc:sldMk cId="3693841931" sldId="257"/>
        </pc:sldMkLst>
        <pc:picChg chg="del">
          <ac:chgData name="Mateusz Głowacki" userId="2ba5a2fe-94ca-4b8a-b2e0-6132321fd1c8" providerId="ADAL" clId="{8B57C8E5-937A-4CEE-891F-7E90C23531FC}" dt="2024-12-13T08:00:56.822" v="11" actId="478"/>
          <ac:picMkLst>
            <pc:docMk/>
            <pc:sldMk cId="3693841931" sldId="257"/>
            <ac:picMk id="6" creationId="{AFA7327E-852B-98EE-CB52-F77DBE717471}"/>
          </ac:picMkLst>
        </pc:picChg>
        <pc:picChg chg="del">
          <ac:chgData name="Mateusz Głowacki" userId="2ba5a2fe-94ca-4b8a-b2e0-6132321fd1c8" providerId="ADAL" clId="{8B57C8E5-937A-4CEE-891F-7E90C23531FC}" dt="2024-12-13T08:00:29.923" v="10" actId="478"/>
          <ac:picMkLst>
            <pc:docMk/>
            <pc:sldMk cId="3693841931" sldId="257"/>
            <ac:picMk id="11" creationId="{2705F959-45BA-1820-65B3-DD9F25A90E9E}"/>
          </ac:picMkLst>
        </pc:picChg>
      </pc:sldChg>
      <pc:sldChg chg="addSp delSp modSp mod">
        <pc:chgData name="Mateusz Głowacki" userId="2ba5a2fe-94ca-4b8a-b2e0-6132321fd1c8" providerId="ADAL" clId="{8B57C8E5-937A-4CEE-891F-7E90C23531FC}" dt="2024-12-13T08:01:55.218" v="17" actId="1076"/>
        <pc:sldMkLst>
          <pc:docMk/>
          <pc:sldMk cId="3496232264" sldId="258"/>
        </pc:sldMkLst>
        <pc:picChg chg="add mod ord">
          <ac:chgData name="Mateusz Głowacki" userId="2ba5a2fe-94ca-4b8a-b2e0-6132321fd1c8" providerId="ADAL" clId="{8B57C8E5-937A-4CEE-891F-7E90C23531FC}" dt="2024-12-13T08:01:55.218" v="17" actId="1076"/>
          <ac:picMkLst>
            <pc:docMk/>
            <pc:sldMk cId="3496232264" sldId="258"/>
            <ac:picMk id="2" creationId="{44728021-0EF8-9FBD-2C08-BFBBD25797E8}"/>
          </ac:picMkLst>
        </pc:picChg>
        <pc:picChg chg="del">
          <ac:chgData name="Mateusz Głowacki" userId="2ba5a2fe-94ca-4b8a-b2e0-6132321fd1c8" providerId="ADAL" clId="{8B57C8E5-937A-4CEE-891F-7E90C23531FC}" dt="2024-12-13T08:01:44.525" v="13" actId="478"/>
          <ac:picMkLst>
            <pc:docMk/>
            <pc:sldMk cId="3496232264" sldId="258"/>
            <ac:picMk id="5" creationId="{EBE4CD19-05C2-C324-ABC7-A5ADEBB162F1}"/>
          </ac:picMkLst>
        </pc:picChg>
      </pc:sldChg>
      <pc:sldChg chg="delSp del mod">
        <pc:chgData name="Mateusz Głowacki" userId="2ba5a2fe-94ca-4b8a-b2e0-6132321fd1c8" providerId="ADAL" clId="{8B57C8E5-937A-4CEE-891F-7E90C23531FC}" dt="2024-12-13T07:59:37.103" v="9" actId="47"/>
        <pc:sldMkLst>
          <pc:docMk/>
          <pc:sldMk cId="180114025" sldId="259"/>
        </pc:sldMkLst>
        <pc:picChg chg="del">
          <ac:chgData name="Mateusz Głowacki" userId="2ba5a2fe-94ca-4b8a-b2e0-6132321fd1c8" providerId="ADAL" clId="{8B57C8E5-937A-4CEE-891F-7E90C23531FC}" dt="2024-12-13T07:58:50.577" v="3" actId="478"/>
          <ac:picMkLst>
            <pc:docMk/>
            <pc:sldMk cId="180114025" sldId="259"/>
            <ac:picMk id="11" creationId="{EA9C9873-5DE3-DF86-1D4C-EB4079F67C8A}"/>
          </ac:picMkLst>
        </pc:picChg>
      </pc:sldChg>
      <pc:sldChg chg="addSp delSp modSp mod">
        <pc:chgData name="Mateusz Głowacki" userId="2ba5a2fe-94ca-4b8a-b2e0-6132321fd1c8" providerId="ADAL" clId="{8B57C8E5-937A-4CEE-891F-7E90C23531FC}" dt="2024-12-13T07:59:10.423" v="8" actId="478"/>
        <pc:sldMkLst>
          <pc:docMk/>
          <pc:sldMk cId="1024172122" sldId="260"/>
        </pc:sldMkLst>
        <pc:spChg chg="mod">
          <ac:chgData name="Mateusz Głowacki" userId="2ba5a2fe-94ca-4b8a-b2e0-6132321fd1c8" providerId="ADAL" clId="{8B57C8E5-937A-4CEE-891F-7E90C23531FC}" dt="2024-12-13T07:59:09.042" v="7" actId="1076"/>
          <ac:spMkLst>
            <pc:docMk/>
            <pc:sldMk cId="1024172122" sldId="260"/>
            <ac:spMk id="7" creationId="{05017216-A433-197A-0487-8BAA090F741B}"/>
          </ac:spMkLst>
        </pc:spChg>
        <pc:spChg chg="del">
          <ac:chgData name="Mateusz Głowacki" userId="2ba5a2fe-94ca-4b8a-b2e0-6132321fd1c8" providerId="ADAL" clId="{8B57C8E5-937A-4CEE-891F-7E90C23531FC}" dt="2024-12-13T07:59:10.423" v="8" actId="478"/>
          <ac:spMkLst>
            <pc:docMk/>
            <pc:sldMk cId="1024172122" sldId="260"/>
            <ac:spMk id="8" creationId="{869DBA36-CD80-AFD5-2775-07770E1D0CA8}"/>
          </ac:spMkLst>
        </pc:spChg>
        <pc:picChg chg="add mod ord">
          <ac:chgData name="Mateusz Głowacki" userId="2ba5a2fe-94ca-4b8a-b2e0-6132321fd1c8" providerId="ADAL" clId="{8B57C8E5-937A-4CEE-891F-7E90C23531FC}" dt="2024-12-13T07:59:06.401" v="6" actId="167"/>
          <ac:picMkLst>
            <pc:docMk/>
            <pc:sldMk cId="1024172122" sldId="260"/>
            <ac:picMk id="2" creationId="{D876BC6E-52B3-C689-2C58-A8236D1911A7}"/>
          </ac:picMkLst>
        </pc:picChg>
        <pc:picChg chg="del">
          <ac:chgData name="Mateusz Głowacki" userId="2ba5a2fe-94ca-4b8a-b2e0-6132321fd1c8" providerId="ADAL" clId="{8B57C8E5-937A-4CEE-891F-7E90C23531FC}" dt="2024-12-13T07:57:15.426" v="0" actId="478"/>
          <ac:picMkLst>
            <pc:docMk/>
            <pc:sldMk cId="1024172122" sldId="260"/>
            <ac:picMk id="6" creationId="{92A67EB8-F81A-7806-A2C1-828C0BFB98AF}"/>
          </ac:picMkLst>
        </pc:picChg>
        <pc:picChg chg="add del">
          <ac:chgData name="Mateusz Głowacki" userId="2ba5a2fe-94ca-4b8a-b2e0-6132321fd1c8" providerId="ADAL" clId="{8B57C8E5-937A-4CEE-891F-7E90C23531FC}" dt="2024-12-13T07:58:31.549" v="2" actId="478"/>
          <ac:picMkLst>
            <pc:docMk/>
            <pc:sldMk cId="1024172122" sldId="260"/>
            <ac:picMk id="13" creationId="{EDAA1A1B-CB74-220A-CD81-2DA874DD596C}"/>
          </ac:picMkLst>
        </pc:picChg>
      </pc:sldChg>
      <pc:sldChg chg="del">
        <pc:chgData name="Mateusz Głowacki" userId="2ba5a2fe-94ca-4b8a-b2e0-6132321fd1c8" providerId="ADAL" clId="{8B57C8E5-937A-4CEE-891F-7E90C23531FC}" dt="2024-12-13T08:01:57.408" v="18" actId="47"/>
        <pc:sldMkLst>
          <pc:docMk/>
          <pc:sldMk cId="3083327923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77F8DC-F63B-C633-8CB9-8DAA48DC0E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14A93D9-0051-5687-31B2-8BFB60553B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C3E9C4B-FBA6-A0E7-C72A-EAF8C01B1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A2F15-E8E6-4323-976E-9B8D8194D399}" type="datetimeFigureOut">
              <a:rPr lang="pl-PL" smtClean="0"/>
              <a:t>13.12.2024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211E11F-6BBA-E710-B473-190796FDD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6F4B4E-0F7F-72F3-3F3A-AF3AD618F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DA2-070A-4085-B76F-5E787A7C73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901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C39519A-7006-FE4F-746E-47293770B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367712BB-458F-5615-66BD-392D48CB71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ABB42E9-DC47-BC93-7563-4853C4E64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A2F15-E8E6-4323-976E-9B8D8194D399}" type="datetimeFigureOut">
              <a:rPr lang="pl-PL" smtClean="0"/>
              <a:t>13.12.2024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C5DF6F8-183B-8E4A-6EBB-E8B66D3C1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A627DAB-82EA-E780-26A1-74BBC5A00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DA2-070A-4085-B76F-5E787A7C73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5723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B71D0A7E-5C44-1309-CFE0-A1D4653BC5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60FBD57-CFF3-D8ED-60AC-A4B5BD113D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FCF7781-5B0C-08AA-38D6-C06B412F6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A2F15-E8E6-4323-976E-9B8D8194D399}" type="datetimeFigureOut">
              <a:rPr lang="pl-PL" smtClean="0"/>
              <a:t>13.12.2024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11DE38F-F418-E918-95AD-722EED9D7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F222F58-63C8-CBC0-C807-4005A4F2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DA2-070A-4085-B76F-5E787A7C73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9203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CC3156-EA2A-89F1-A518-CAA38736A9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DED9C02-4322-EC07-AE78-49857A201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23B98FE-A44A-38D4-87A2-D79CC5960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0E0B-470A-495B-B559-306AAA7BB4EA}" type="datetimeFigureOut">
              <a:rPr lang="pl-PL" smtClean="0"/>
              <a:t>13.12.2024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7B4937E-27B3-124E-B84A-9365132DE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A270C9C-A9C1-D197-6CAF-F3EC6EFC9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FB8B-B63B-4CEC-9BDA-99D1E0CC2AC8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58534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77E80B7-ED06-F45C-74D6-0D514795B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24C1411-8CCA-0A22-FBE6-6121B068F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DE2C7FE-5189-53A9-063F-98F3F11C1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0E0B-470A-495B-B559-306AAA7BB4EA}" type="datetimeFigureOut">
              <a:rPr lang="pl-PL" smtClean="0"/>
              <a:t>13.12.2024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D10F4C6-F6B8-68D1-BB1B-081F7DEAA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211939B-E30C-C90F-2BC4-D325B9EA8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FB8B-B63B-4CEC-9BDA-99D1E0CC2AC8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92591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9CD8C96-3B9D-92E3-C1BB-66F637E46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54C36F0-7881-9F0A-EAF0-ADCAD9092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CA8F846-EC1A-14AD-03C5-58ECC9D40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0E0B-470A-495B-B559-306AAA7BB4EA}" type="datetimeFigureOut">
              <a:rPr lang="pl-PL" smtClean="0"/>
              <a:t>13.12.2024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1A01622-47B8-C5C4-85F0-8A1B4FC9B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ADEC251-DFA7-BF6D-45C8-2FC40535E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FB8B-B63B-4CEC-9BDA-99D1E0CC2AC8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38594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B6A5149-9C28-3522-41A9-ED852F307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A168C7-DE23-91E3-7890-70480F3A6D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EA9253C-7ED4-9E77-EC5D-22A95F8966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B5AB4B6-61CA-97CA-D8AE-46206740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0E0B-470A-495B-B559-306AAA7BB4EA}" type="datetimeFigureOut">
              <a:rPr lang="pl-PL" smtClean="0"/>
              <a:t>13.12.2024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D4476AC-F9CC-A255-8E15-F2A34CCCB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BC9CF7B-2B16-C844-A52F-BEDDFB6EF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FB8B-B63B-4CEC-9BDA-99D1E0CC2AC8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1890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548F0E5-1D79-0937-FE3E-F55289899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3D97765-8619-2ADF-DA01-9C36952DD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D53ED47-9A9E-6A5C-C038-909E2ADBB8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CFB9BE1-AADC-B6C6-76F8-F01C9F3A60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EE2F643-2BB8-BD41-40D2-DDA34B105B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63D105F0-F9C7-4345-EC63-9597FBE2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0E0B-470A-495B-B559-306AAA7BB4EA}" type="datetimeFigureOut">
              <a:rPr lang="pl-PL" smtClean="0"/>
              <a:t>13.12.2024</a:t>
            </a:fld>
            <a:endParaRPr lang="pl-PL" dirty="0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B9112B2C-43EF-772A-5F1F-E86219F2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C8F8723D-C1BC-8CBA-8F58-C140F5CDA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FB8B-B63B-4CEC-9BDA-99D1E0CC2AC8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5097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353EA76-AF8E-2186-3749-F3CFF9B8D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301928FA-8F6A-270A-8ABD-A5B1F9818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0E0B-470A-495B-B559-306AAA7BB4EA}" type="datetimeFigureOut">
              <a:rPr lang="pl-PL" smtClean="0"/>
              <a:t>13.12.2024</a:t>
            </a:fld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9BDF00AE-49BA-BFC3-CAB8-8A3F51513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22E3E90-4954-38F9-7B92-C0B50886C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FB8B-B63B-4CEC-9BDA-99D1E0CC2AC8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4446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A6A12EF2-FCD9-7F1B-0862-0A7C25AF5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0E0B-470A-495B-B559-306AAA7BB4EA}" type="datetimeFigureOut">
              <a:rPr lang="pl-PL" smtClean="0"/>
              <a:t>13.12.2024</a:t>
            </a:fld>
            <a:endParaRPr lang="pl-PL" dirty="0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640F40AF-452A-A3C7-6596-8BABB4A16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F57D519-CCA2-A9F9-E680-C0986F1F8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FB8B-B63B-4CEC-9BDA-99D1E0CC2AC8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426621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3C47C6-3B82-99EA-5DF6-B1C426A01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D9B349-A662-1ED6-7FE2-B7D1AE574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7F0ED04-9A60-136D-FCDA-39206ED933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5A0BA82-2C84-E4FD-06BA-D8A2111F2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0E0B-470A-495B-B559-306AAA7BB4EA}" type="datetimeFigureOut">
              <a:rPr lang="pl-PL" smtClean="0"/>
              <a:t>13.12.2024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035DFFF-2FF8-9CF6-03AA-29D5AD4E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874C739-E7E4-4149-7ABC-201B18CC8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FB8B-B63B-4CEC-9BDA-99D1E0CC2AC8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7501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31193E-18E1-E1EB-4806-97F6BFA80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0358862-8435-54A0-2BEF-F38F9F6FA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6CD1C85-7FA6-7CFD-5EC7-E592E5D3B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A2F15-E8E6-4323-976E-9B8D8194D399}" type="datetimeFigureOut">
              <a:rPr lang="pl-PL" smtClean="0"/>
              <a:t>13.12.2024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FEABA54-3AE9-582C-15DC-9B76CD685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CDDC6D-0FE6-ACB8-D20F-F22F546A3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DA2-070A-4085-B76F-5E787A7C73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45905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4FCC0BC-07DD-10A6-50E1-F296FDE93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464CB950-9B2D-2B04-1611-7A80ECD901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FB1D4EC-08B3-6FE3-E725-9FB1E2A4DC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41570C2-94F8-15D5-2FA5-B7C266451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0E0B-470A-495B-B559-306AAA7BB4EA}" type="datetimeFigureOut">
              <a:rPr lang="pl-PL" smtClean="0"/>
              <a:t>13.12.2024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81B5D85-AADA-85F1-F3D9-432E03947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0FD355D-1B12-69CA-58B1-23A3D68EC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FB8B-B63B-4CEC-9BDA-99D1E0CC2AC8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078327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409AF86-98BD-0D1F-1626-12AB17648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09257B6-C118-3A4C-582E-541882B4BF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4F2AA38-15C6-E31C-C941-D27F14346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0E0B-470A-495B-B559-306AAA7BB4EA}" type="datetimeFigureOut">
              <a:rPr lang="pl-PL" smtClean="0"/>
              <a:t>13.12.2024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02C7CE8-3451-B316-09AA-C7FEB3A45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1DC833B-3A94-D563-239F-82A027966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FB8B-B63B-4CEC-9BDA-99D1E0CC2AC8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204946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3441A63F-00D9-894C-BC04-5C2EB89067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24EF96D3-D12D-E17E-66A4-64D879DB37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4F2CBAE-1DAD-B560-5F44-AE2FE83E4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0E0B-470A-495B-B559-306AAA7BB4EA}" type="datetimeFigureOut">
              <a:rPr lang="pl-PL" smtClean="0"/>
              <a:t>13.12.2024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4A3F25A-F6C0-30BD-F7A6-259CD132B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14B44B2-721E-931C-A9F7-24D5E93C5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FB8B-B63B-4CEC-9BDA-99D1E0CC2AC8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582133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asic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older 3">
            <a:extLst>
              <a:ext uri="{FF2B5EF4-FFF2-40B4-BE49-F238E27FC236}">
                <a16:creationId xmlns:a16="http://schemas.microsoft.com/office/drawing/2014/main" id="{04CFD9E9-51C3-47DB-A5AB-5F9CAAD7F90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33401" y="567000"/>
            <a:ext cx="11125200" cy="725160"/>
          </a:xfrm>
          <a:prstGeom prst="rect">
            <a:avLst/>
          </a:prstGeom>
        </p:spPr>
        <p:txBody>
          <a:bodyPr wrap="square" l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kumimoji="1" sz="2800" b="0" dirty="0">
                <a:solidFill>
                  <a:schemeClr val="tx1"/>
                </a:solidFill>
                <a:latin typeface="+mj-lt"/>
                <a:ea typeface="맑은 고딕" panose="020B0503020000020004" pitchFamily="50" charset="-127"/>
                <a:cs typeface="Samsung Sharp Sans Bold" pitchFamily="2" charset="0"/>
              </a:defRPr>
            </a:lvl1pPr>
          </a:lstStyle>
          <a:p>
            <a:pPr lvl="0"/>
            <a:r>
              <a:rPr lang="en-US"/>
              <a:t>Insert Text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096820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79" b="1" i="0">
                <a:solidFill>
                  <a:srgbClr val="2D2A26"/>
                </a:solidFill>
                <a:latin typeface="Averta"/>
                <a:cs typeface="Averta"/>
              </a:defRPr>
            </a:lvl1pPr>
          </a:lstStyle>
          <a:p>
            <a:pPr marL="15223">
              <a:spcBef>
                <a:spcPts val="108"/>
              </a:spcBef>
            </a:pPr>
            <a:r>
              <a:rPr lang="pl-PL" spc="-24" dirty="0"/>
              <a:t>Exp</a:t>
            </a:r>
            <a:r>
              <a:rPr lang="pl-PL" spc="-42" dirty="0"/>
              <a:t>o</a:t>
            </a:r>
            <a:r>
              <a:rPr lang="pl-PL" spc="-24" dirty="0"/>
              <a:t>2</a:t>
            </a:r>
            <a:r>
              <a:rPr lang="pl-PL" spc="-36" dirty="0"/>
              <a:t>O</a:t>
            </a:r>
            <a:r>
              <a:rPr lang="pl-PL" spc="-24" dirty="0"/>
              <a:t>2</a:t>
            </a:r>
            <a:r>
              <a:rPr lang="pl-PL" spc="-54" dirty="0"/>
              <a:t>O</a:t>
            </a:r>
            <a:r>
              <a:rPr lang="pl-PL" spc="-30" dirty="0"/>
              <a:t>.</a:t>
            </a:r>
            <a:r>
              <a:rPr lang="pl-PL" spc="-24" dirty="0"/>
              <a:t>Dubai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12/13/2024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92202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65BA25-288E-9F8E-09BE-971315770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84569BF-042C-3520-8319-0C8D558017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745F3B0-AF0D-AD21-6EE1-DA1867EA1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A2F15-E8E6-4323-976E-9B8D8194D399}" type="datetimeFigureOut">
              <a:rPr lang="pl-PL" smtClean="0"/>
              <a:t>13.12.2024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EDEEA7D-E62E-92ED-C83F-9D345198E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56B5375-9276-B377-2BF2-6389F3E24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DA2-070A-4085-B76F-5E787A7C73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7309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9EA1751-E31C-EC55-75B9-AC72EA016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2C4E89E-AC46-2B9E-2512-D84B25A2BB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E27CDB5-B65A-4804-F50B-6ED29FDAE1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2D51DCE-CF8E-665F-0BC1-670C125B5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A2F15-E8E6-4323-976E-9B8D8194D399}" type="datetimeFigureOut">
              <a:rPr lang="pl-PL" smtClean="0"/>
              <a:t>13.12.2024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7D8C1A2-E893-F2E2-2593-9A58442CC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C52D7FF-0A5F-A761-60EE-A34678BAB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DA2-070A-4085-B76F-5E787A7C73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1505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AF267B3-43E5-B5B8-E92E-2A032DBB9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6B18F2D-82C4-5467-26AE-A912CEA86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8827C99-E371-96D4-1951-2212577C02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9A7F977-38AF-CB52-84A6-D3072AC220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0CBCF21A-0EC4-B393-E210-A2593398F6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D8334C83-44E5-2F2E-2AD0-02D62D807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A2F15-E8E6-4323-976E-9B8D8194D399}" type="datetimeFigureOut">
              <a:rPr lang="pl-PL" smtClean="0"/>
              <a:t>13.12.2024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713B7A8B-E878-C341-8A34-F84B1C495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67455DBE-0F46-0F08-3147-1FE55A88D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DA2-070A-4085-B76F-5E787A7C73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2008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07E570F-6C6D-F9DA-B283-67F73BB3A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A88296A-492A-0932-50F3-DAB492070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A2F15-E8E6-4323-976E-9B8D8194D399}" type="datetimeFigureOut">
              <a:rPr lang="pl-PL" smtClean="0"/>
              <a:t>13.12.2024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6C50B8E-3C96-1572-B60C-859B2A34B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392C349-BBD9-0B5C-8AF1-38C9294DE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DA2-070A-4085-B76F-5E787A7C73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91755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585608C2-94AB-73B6-77C7-834ED903B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A2F15-E8E6-4323-976E-9B8D8194D399}" type="datetimeFigureOut">
              <a:rPr lang="pl-PL" smtClean="0"/>
              <a:t>13.12.2024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93D18EF8-4CAF-7D4B-A8DD-7D03B2FC6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BC5B0F0-FE27-6F15-A3AF-BDEA96657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DA2-070A-4085-B76F-5E787A7C73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41042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01C6331-1D9D-A2E9-141E-F746F1678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919E5D4-32B8-673F-9E5D-C256F6592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16D32F5-AA39-D3A7-482B-87FCB219A9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0799740-56D2-9853-5CC5-CB9E5D46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A2F15-E8E6-4323-976E-9B8D8194D399}" type="datetimeFigureOut">
              <a:rPr lang="pl-PL" smtClean="0"/>
              <a:t>13.12.2024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2EB4ECE-A6A2-709D-DD7C-3FB32CB35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B5B7D8F-41A4-D086-9A38-2F0B5988A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DA2-070A-4085-B76F-5E787A7C73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949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6F0E6E4-D13C-7CD9-96A3-B4F6F76E1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047D9F56-7AF5-4903-A2E1-0AAB801EE6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D61F27A-C8FF-CAA4-CB02-7C23BF265A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4814C15-0F82-5317-F5DE-4C00808F4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A2F15-E8E6-4323-976E-9B8D8194D399}" type="datetimeFigureOut">
              <a:rPr lang="pl-PL" smtClean="0"/>
              <a:t>13.12.2024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7EEB5F9-1F2F-5BD9-4C08-0F0F1ABF2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8C60D8B-CFED-0061-431D-7832A97CD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DA2-070A-4085-B76F-5E787A7C73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126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4E5BAE33-1056-C932-CFBE-C4C689851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50526B2-9C82-4476-1715-7CA6EB1425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D345E76-89FA-730D-0271-B6139C98FC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3A2F15-E8E6-4323-976E-9B8D8194D399}" type="datetimeFigureOut">
              <a:rPr lang="pl-PL" smtClean="0"/>
              <a:t>13.12.2024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3A5C507-55C1-FB0D-180D-A55BBB3B20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0908C5-E584-AF2F-6B64-F6D8825370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A14DA2-070A-4085-B76F-5E787A7C73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8817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FC4DBBD-DBDF-D561-F71F-ABB3CED4E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5F9872A-AC7A-1CD7-E009-6EAD9E07F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EE298D7-3745-1109-3FEE-02A85BC763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20E0B-470A-495B-B559-306AAA7BB4EA}" type="datetimeFigureOut">
              <a:rPr lang="pl-PL" smtClean="0"/>
              <a:t>13.12.2024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746483F-E542-333F-BC00-B26D74588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2AB46D-07B5-18DA-8997-5756EC1403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3FB8B-B63B-4CEC-9BDA-99D1E0CC2AC8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06939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0E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krąg, Grafika, czarne i białe, design&#10;&#10;Opis wygenerowany automatycznie">
            <a:extLst>
              <a:ext uri="{FF2B5EF4-FFF2-40B4-BE49-F238E27FC236}">
                <a16:creationId xmlns:a16="http://schemas.microsoft.com/office/drawing/2014/main" id="{EC1DFEF2-E827-0B3D-CFF0-5D2077240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017" y="-713950"/>
            <a:ext cx="6508474" cy="6508474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D20014A2-3E67-A035-738C-B0623C2F2B11}"/>
              </a:ext>
            </a:extLst>
          </p:cNvPr>
          <p:cNvSpPr txBox="1"/>
          <p:nvPr/>
        </p:nvSpPr>
        <p:spPr>
          <a:xfrm>
            <a:off x="800101" y="2705725"/>
            <a:ext cx="74295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Załącznik nr 1 – Koncepcja wybranych strojów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i="1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Arial Unicode MS"/>
              </a:rPr>
              <a:t>Uszycie, organizacja przymiarek oraz dostarczenie kompletów strojów dla obsługi Pawilonu Polski na Wystawie Światowej EXPO 2025 Osaka, Kansai</a:t>
            </a:r>
            <a:endParaRPr kumimoji="0" lang="pl-PL" sz="2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8" name="Obraz 7" descr="Obraz zawierający zrzut ekranu, czarne, Czcionka, Grafika&#10;&#10;Opis wygenerowany automatycznie">
            <a:extLst>
              <a:ext uri="{FF2B5EF4-FFF2-40B4-BE49-F238E27FC236}">
                <a16:creationId xmlns:a16="http://schemas.microsoft.com/office/drawing/2014/main" id="{84DFBFC1-1E7D-400E-60D5-F23DCF5568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169"/>
          <a:stretch/>
        </p:blipFill>
        <p:spPr>
          <a:xfrm>
            <a:off x="9525" y="142876"/>
            <a:ext cx="2376272" cy="838200"/>
          </a:xfrm>
          <a:prstGeom prst="rect">
            <a:avLst/>
          </a:prstGeom>
        </p:spPr>
      </p:pic>
      <p:pic>
        <p:nvPicPr>
          <p:cNvPr id="10" name="Obraz 9" descr="Obraz zawierający zrzut ekranu, czarne, Czcionka, Grafika&#10;&#10;Opis wygenerowany automatycznie">
            <a:extLst>
              <a:ext uri="{FF2B5EF4-FFF2-40B4-BE49-F238E27FC236}">
                <a16:creationId xmlns:a16="http://schemas.microsoft.com/office/drawing/2014/main" id="{D23D91E1-296E-5A13-8D69-C4F0E3BC5E2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04"/>
          <a:stretch/>
        </p:blipFill>
        <p:spPr>
          <a:xfrm>
            <a:off x="9525" y="6347436"/>
            <a:ext cx="2376272" cy="44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366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ubrania, Projektowanie odzieży, moda, Wzór&#10;&#10;Opis wygenerowany automatycznie">
            <a:extLst>
              <a:ext uri="{FF2B5EF4-FFF2-40B4-BE49-F238E27FC236}">
                <a16:creationId xmlns:a16="http://schemas.microsoft.com/office/drawing/2014/main" id="{08477C5F-843C-4C22-4252-1BD607BF1A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98" y="0"/>
            <a:ext cx="4848301" cy="6858000"/>
          </a:xfrm>
          <a:prstGeom prst="rect">
            <a:avLst/>
          </a:prstGeom>
        </p:spPr>
      </p:pic>
      <p:pic>
        <p:nvPicPr>
          <p:cNvPr id="7" name="Obraz 6" descr="Obraz zawierający ubrania, Projektowanie odzieży, moda, sukienka&#10;&#10;Opis wygenerowany automatycznie">
            <a:extLst>
              <a:ext uri="{FF2B5EF4-FFF2-40B4-BE49-F238E27FC236}">
                <a16:creationId xmlns:a16="http://schemas.microsoft.com/office/drawing/2014/main" id="{11685CFC-5E0A-9B9E-7DA3-92D8CE1985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301" y="0"/>
            <a:ext cx="4848301" cy="6858000"/>
          </a:xfrm>
          <a:prstGeom prst="rect">
            <a:avLst/>
          </a:prstGeom>
        </p:spPr>
      </p:pic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869DBA36-CD80-AFD5-2775-07770E1D0CA8}"/>
              </a:ext>
            </a:extLst>
          </p:cNvPr>
          <p:cNvSpPr/>
          <p:nvPr/>
        </p:nvSpPr>
        <p:spPr>
          <a:xfrm>
            <a:off x="4876800" y="133350"/>
            <a:ext cx="942899" cy="109537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1119B931-0955-9A22-E69C-A3AD3526F977}"/>
              </a:ext>
            </a:extLst>
          </p:cNvPr>
          <p:cNvSpPr/>
          <p:nvPr/>
        </p:nvSpPr>
        <p:spPr>
          <a:xfrm>
            <a:off x="10348950" y="80169"/>
            <a:ext cx="942899" cy="109537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0" name="Grupa 9">
            <a:extLst>
              <a:ext uri="{FF2B5EF4-FFF2-40B4-BE49-F238E27FC236}">
                <a16:creationId xmlns:a16="http://schemas.microsoft.com/office/drawing/2014/main" id="{058AA108-A6CB-E1A7-D14B-4B242FDB82DB}"/>
              </a:ext>
            </a:extLst>
          </p:cNvPr>
          <p:cNvGrpSpPr/>
          <p:nvPr/>
        </p:nvGrpSpPr>
        <p:grpSpPr>
          <a:xfrm>
            <a:off x="-272" y="58253"/>
            <a:ext cx="2376272" cy="922823"/>
            <a:chOff x="-272" y="58253"/>
            <a:chExt cx="2376272" cy="922823"/>
          </a:xfrm>
        </p:grpSpPr>
        <p:pic>
          <p:nvPicPr>
            <p:cNvPr id="3" name="Obraz 2" descr="Obraz zawierający Czcionka, Grafika, design&#10;&#10;Opis wygenerowany automatycznie">
              <a:extLst>
                <a:ext uri="{FF2B5EF4-FFF2-40B4-BE49-F238E27FC236}">
                  <a16:creationId xmlns:a16="http://schemas.microsoft.com/office/drawing/2014/main" id="{D90ECAF6-B40B-BFC0-4275-55786F2FE3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50960"/>
            <a:stretch/>
          </p:blipFill>
          <p:spPr>
            <a:xfrm>
              <a:off x="0" y="58253"/>
              <a:ext cx="2376000" cy="392597"/>
            </a:xfrm>
            <a:prstGeom prst="rect">
              <a:avLst/>
            </a:prstGeom>
          </p:spPr>
        </p:pic>
        <p:pic>
          <p:nvPicPr>
            <p:cNvPr id="4" name="Obraz 3" descr="Obraz zawierający zrzut ekranu, czarne, Czcionka, Grafika&#10;&#10;Opis wygenerowany automatycznie">
              <a:extLst>
                <a:ext uri="{FF2B5EF4-FFF2-40B4-BE49-F238E27FC236}">
                  <a16:creationId xmlns:a16="http://schemas.microsoft.com/office/drawing/2014/main" id="{DC7CA556-9644-C26D-84EE-EB5F2F8A0E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658" b="30169"/>
            <a:stretch/>
          </p:blipFill>
          <p:spPr>
            <a:xfrm>
              <a:off x="-272" y="450850"/>
              <a:ext cx="2376272" cy="5302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2308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Obraz zawierający ubrania, moda, Projektowanie odzieży, Wzór&#10;&#10;Opis wygenerowany automatycznie">
            <a:extLst>
              <a:ext uri="{FF2B5EF4-FFF2-40B4-BE49-F238E27FC236}">
                <a16:creationId xmlns:a16="http://schemas.microsoft.com/office/drawing/2014/main" id="{44728021-0EF8-9FBD-2C08-BFBBD25797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402" y="58253"/>
            <a:ext cx="4848301" cy="6858000"/>
          </a:xfrm>
          <a:prstGeom prst="rect">
            <a:avLst/>
          </a:prstGeom>
        </p:spPr>
      </p:pic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869DBA36-CD80-AFD5-2775-07770E1D0CA8}"/>
              </a:ext>
            </a:extLst>
          </p:cNvPr>
          <p:cNvSpPr/>
          <p:nvPr/>
        </p:nvSpPr>
        <p:spPr>
          <a:xfrm>
            <a:off x="4876800" y="133350"/>
            <a:ext cx="942899" cy="109537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1119B931-0955-9A22-E69C-A3AD3526F977}"/>
              </a:ext>
            </a:extLst>
          </p:cNvPr>
          <p:cNvSpPr/>
          <p:nvPr/>
        </p:nvSpPr>
        <p:spPr>
          <a:xfrm>
            <a:off x="10277703" y="154820"/>
            <a:ext cx="942899" cy="109537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Obraz 2" descr="Obraz zawierający ubrania, Projektowanie odzieży, moda, Wzór&#10;&#10;Opis wygenerowany automatycznie">
            <a:extLst>
              <a:ext uri="{FF2B5EF4-FFF2-40B4-BE49-F238E27FC236}">
                <a16:creationId xmlns:a16="http://schemas.microsoft.com/office/drawing/2014/main" id="{C8D9F773-737A-6C55-0B4C-F58263ED28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98" y="0"/>
            <a:ext cx="4848301" cy="6858000"/>
          </a:xfrm>
          <a:prstGeom prst="rect">
            <a:avLst/>
          </a:prstGeom>
        </p:spPr>
      </p:pic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id="{05017216-A433-197A-0487-8BAA090F741B}"/>
              </a:ext>
            </a:extLst>
          </p:cNvPr>
          <p:cNvSpPr/>
          <p:nvPr/>
        </p:nvSpPr>
        <p:spPr>
          <a:xfrm>
            <a:off x="4984229" y="133350"/>
            <a:ext cx="942899" cy="109537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63B33753-0834-9BC5-63B3-F582CE5549DE}"/>
              </a:ext>
            </a:extLst>
          </p:cNvPr>
          <p:cNvSpPr/>
          <p:nvPr/>
        </p:nvSpPr>
        <p:spPr>
          <a:xfrm>
            <a:off x="10277703" y="154820"/>
            <a:ext cx="942899" cy="109537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2" name="Grupa 11">
            <a:extLst>
              <a:ext uri="{FF2B5EF4-FFF2-40B4-BE49-F238E27FC236}">
                <a16:creationId xmlns:a16="http://schemas.microsoft.com/office/drawing/2014/main" id="{126328A6-ECB5-3042-AAE9-20CEC6E4C990}"/>
              </a:ext>
            </a:extLst>
          </p:cNvPr>
          <p:cNvGrpSpPr/>
          <p:nvPr/>
        </p:nvGrpSpPr>
        <p:grpSpPr>
          <a:xfrm>
            <a:off x="-272" y="58253"/>
            <a:ext cx="2376272" cy="922823"/>
            <a:chOff x="-272" y="58253"/>
            <a:chExt cx="2376272" cy="922823"/>
          </a:xfrm>
        </p:grpSpPr>
        <p:pic>
          <p:nvPicPr>
            <p:cNvPr id="13" name="Obraz 12" descr="Obraz zawierający Czcionka, Grafika, design&#10;&#10;Opis wygenerowany automatycznie">
              <a:extLst>
                <a:ext uri="{FF2B5EF4-FFF2-40B4-BE49-F238E27FC236}">
                  <a16:creationId xmlns:a16="http://schemas.microsoft.com/office/drawing/2014/main" id="{EFF2507A-87EF-54B2-2858-4A5A4F8A5B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50960"/>
            <a:stretch/>
          </p:blipFill>
          <p:spPr>
            <a:xfrm>
              <a:off x="0" y="58253"/>
              <a:ext cx="2376000" cy="392597"/>
            </a:xfrm>
            <a:prstGeom prst="rect">
              <a:avLst/>
            </a:prstGeom>
          </p:spPr>
        </p:pic>
        <p:pic>
          <p:nvPicPr>
            <p:cNvPr id="14" name="Obraz 13" descr="Obraz zawierający zrzut ekranu, czarne, Czcionka, Grafika&#10;&#10;Opis wygenerowany automatycznie">
              <a:extLst>
                <a:ext uri="{FF2B5EF4-FFF2-40B4-BE49-F238E27FC236}">
                  <a16:creationId xmlns:a16="http://schemas.microsoft.com/office/drawing/2014/main" id="{D055ACF1-B490-2C1B-E333-B16071FEC5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658" b="30169"/>
            <a:stretch/>
          </p:blipFill>
          <p:spPr>
            <a:xfrm>
              <a:off x="-272" y="450850"/>
              <a:ext cx="2376272" cy="5302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6232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Obraz zawierający ubrania, osoba, rękaw, stojący&#10;&#10;Opis wygenerowany automatycznie">
            <a:extLst>
              <a:ext uri="{FF2B5EF4-FFF2-40B4-BE49-F238E27FC236}">
                <a16:creationId xmlns:a16="http://schemas.microsoft.com/office/drawing/2014/main" id="{D876BC6E-52B3-C689-2C58-A8236D1911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069" y="58253"/>
            <a:ext cx="4848301" cy="6858000"/>
          </a:xfrm>
          <a:prstGeom prst="rect">
            <a:avLst/>
          </a:prstGeom>
        </p:spPr>
      </p:pic>
      <p:pic>
        <p:nvPicPr>
          <p:cNvPr id="13" name="Obraz 12" descr="Obraz zawierający ubrania, osoba, płaszcz, rękaw&#10;&#10;Opis wygenerowany automatycznie">
            <a:extLst>
              <a:ext uri="{FF2B5EF4-FFF2-40B4-BE49-F238E27FC236}">
                <a16:creationId xmlns:a16="http://schemas.microsoft.com/office/drawing/2014/main" id="{EDAA1A1B-CB74-220A-CD81-2DA874DD59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301" y="0"/>
            <a:ext cx="4848301" cy="6858000"/>
          </a:xfrm>
          <a:prstGeom prst="rect">
            <a:avLst/>
          </a:prstGeom>
        </p:spPr>
      </p:pic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1119B931-0955-9A22-E69C-A3AD3526F977}"/>
              </a:ext>
            </a:extLst>
          </p:cNvPr>
          <p:cNvSpPr/>
          <p:nvPr/>
        </p:nvSpPr>
        <p:spPr>
          <a:xfrm>
            <a:off x="10277703" y="154820"/>
            <a:ext cx="942899" cy="109537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id="{05017216-A433-197A-0487-8BAA090F741B}"/>
              </a:ext>
            </a:extLst>
          </p:cNvPr>
          <p:cNvSpPr/>
          <p:nvPr/>
        </p:nvSpPr>
        <p:spPr>
          <a:xfrm>
            <a:off x="5663883" y="162476"/>
            <a:ext cx="942899" cy="109537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63B33753-0834-9BC5-63B3-F582CE5549DE}"/>
              </a:ext>
            </a:extLst>
          </p:cNvPr>
          <p:cNvSpPr/>
          <p:nvPr/>
        </p:nvSpPr>
        <p:spPr>
          <a:xfrm>
            <a:off x="10277703" y="154820"/>
            <a:ext cx="942899" cy="109537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4" name="Grupa 13">
            <a:extLst>
              <a:ext uri="{FF2B5EF4-FFF2-40B4-BE49-F238E27FC236}">
                <a16:creationId xmlns:a16="http://schemas.microsoft.com/office/drawing/2014/main" id="{A782B69F-5C34-8126-F552-560F8ECD4BE2}"/>
              </a:ext>
            </a:extLst>
          </p:cNvPr>
          <p:cNvGrpSpPr/>
          <p:nvPr/>
        </p:nvGrpSpPr>
        <p:grpSpPr>
          <a:xfrm>
            <a:off x="-272" y="58253"/>
            <a:ext cx="2376272" cy="922823"/>
            <a:chOff x="-272" y="58253"/>
            <a:chExt cx="2376272" cy="922823"/>
          </a:xfrm>
        </p:grpSpPr>
        <p:pic>
          <p:nvPicPr>
            <p:cNvPr id="15" name="Obraz 14" descr="Obraz zawierający Czcionka, Grafika, design&#10;&#10;Opis wygenerowany automatycznie">
              <a:extLst>
                <a:ext uri="{FF2B5EF4-FFF2-40B4-BE49-F238E27FC236}">
                  <a16:creationId xmlns:a16="http://schemas.microsoft.com/office/drawing/2014/main" id="{3F64D5D0-C225-E645-6472-37ADF0FB2B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50960"/>
            <a:stretch/>
          </p:blipFill>
          <p:spPr>
            <a:xfrm>
              <a:off x="0" y="58253"/>
              <a:ext cx="2376000" cy="392597"/>
            </a:xfrm>
            <a:prstGeom prst="rect">
              <a:avLst/>
            </a:prstGeom>
          </p:spPr>
        </p:pic>
        <p:pic>
          <p:nvPicPr>
            <p:cNvPr id="16" name="Obraz 15" descr="Obraz zawierający zrzut ekranu, czarne, Czcionka, Grafika&#10;&#10;Opis wygenerowany automatycznie">
              <a:extLst>
                <a:ext uri="{FF2B5EF4-FFF2-40B4-BE49-F238E27FC236}">
                  <a16:creationId xmlns:a16="http://schemas.microsoft.com/office/drawing/2014/main" id="{34F4DF6F-138D-AB94-0A90-37D819684C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658" b="30169"/>
            <a:stretch/>
          </p:blipFill>
          <p:spPr>
            <a:xfrm>
              <a:off x="-272" y="450850"/>
              <a:ext cx="2376272" cy="5302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4172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ubrania, osoba, rękaw, stojący&#10;&#10;Opis wygenerowany automatycznie">
            <a:extLst>
              <a:ext uri="{FF2B5EF4-FFF2-40B4-BE49-F238E27FC236}">
                <a16:creationId xmlns:a16="http://schemas.microsoft.com/office/drawing/2014/main" id="{0D8741F6-5E62-5AD0-31AC-E6EB7EB6D7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303" y="0"/>
            <a:ext cx="4848301" cy="6858000"/>
          </a:xfrm>
          <a:prstGeom prst="rect">
            <a:avLst/>
          </a:prstGeom>
        </p:spPr>
      </p:pic>
      <p:pic>
        <p:nvPicPr>
          <p:cNvPr id="3" name="Obraz 2" descr="Obraz zawierający ubrania, osoba, płaszcz, rękaw&#10;&#10;Opis wygenerowany automatycznie">
            <a:extLst>
              <a:ext uri="{FF2B5EF4-FFF2-40B4-BE49-F238E27FC236}">
                <a16:creationId xmlns:a16="http://schemas.microsoft.com/office/drawing/2014/main" id="{4B582AF9-9537-9169-4490-C48DCFA825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98" y="0"/>
            <a:ext cx="4848301" cy="6858000"/>
          </a:xfrm>
          <a:prstGeom prst="rect">
            <a:avLst/>
          </a:prstGeom>
        </p:spPr>
      </p:pic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869DBA36-CD80-AFD5-2775-07770E1D0CA8}"/>
              </a:ext>
            </a:extLst>
          </p:cNvPr>
          <p:cNvSpPr/>
          <p:nvPr/>
        </p:nvSpPr>
        <p:spPr>
          <a:xfrm>
            <a:off x="4876800" y="133350"/>
            <a:ext cx="942899" cy="109537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1119B931-0955-9A22-E69C-A3AD3526F977}"/>
              </a:ext>
            </a:extLst>
          </p:cNvPr>
          <p:cNvSpPr/>
          <p:nvPr/>
        </p:nvSpPr>
        <p:spPr>
          <a:xfrm>
            <a:off x="10277703" y="154820"/>
            <a:ext cx="942899" cy="109537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id="{05017216-A433-197A-0487-8BAA090F741B}"/>
              </a:ext>
            </a:extLst>
          </p:cNvPr>
          <p:cNvSpPr/>
          <p:nvPr/>
        </p:nvSpPr>
        <p:spPr>
          <a:xfrm>
            <a:off x="4984229" y="133350"/>
            <a:ext cx="942899" cy="109537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63B33753-0834-9BC5-63B3-F582CE5549DE}"/>
              </a:ext>
            </a:extLst>
          </p:cNvPr>
          <p:cNvSpPr/>
          <p:nvPr/>
        </p:nvSpPr>
        <p:spPr>
          <a:xfrm>
            <a:off x="10277703" y="154820"/>
            <a:ext cx="942899" cy="109537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1" name="Grupa 10">
            <a:extLst>
              <a:ext uri="{FF2B5EF4-FFF2-40B4-BE49-F238E27FC236}">
                <a16:creationId xmlns:a16="http://schemas.microsoft.com/office/drawing/2014/main" id="{16FD9F0D-D9BD-7975-73CE-4C97B5AE142A}"/>
              </a:ext>
            </a:extLst>
          </p:cNvPr>
          <p:cNvGrpSpPr/>
          <p:nvPr/>
        </p:nvGrpSpPr>
        <p:grpSpPr>
          <a:xfrm>
            <a:off x="-272" y="58253"/>
            <a:ext cx="2376272" cy="922823"/>
            <a:chOff x="-272" y="58253"/>
            <a:chExt cx="2376272" cy="922823"/>
          </a:xfrm>
        </p:grpSpPr>
        <p:pic>
          <p:nvPicPr>
            <p:cNvPr id="12" name="Obraz 11" descr="Obraz zawierający Czcionka, Grafika, design&#10;&#10;Opis wygenerowany automatycznie">
              <a:extLst>
                <a:ext uri="{FF2B5EF4-FFF2-40B4-BE49-F238E27FC236}">
                  <a16:creationId xmlns:a16="http://schemas.microsoft.com/office/drawing/2014/main" id="{E5A25F0B-93AD-41F5-CBDC-15FAA87D8F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50960"/>
            <a:stretch/>
          </p:blipFill>
          <p:spPr>
            <a:xfrm>
              <a:off x="0" y="58253"/>
              <a:ext cx="2376000" cy="392597"/>
            </a:xfrm>
            <a:prstGeom prst="rect">
              <a:avLst/>
            </a:prstGeom>
          </p:spPr>
        </p:pic>
        <p:pic>
          <p:nvPicPr>
            <p:cNvPr id="14" name="Obraz 13" descr="Obraz zawierający zrzut ekranu, czarne, Czcionka, Grafika&#10;&#10;Opis wygenerowany automatycznie">
              <a:extLst>
                <a:ext uri="{FF2B5EF4-FFF2-40B4-BE49-F238E27FC236}">
                  <a16:creationId xmlns:a16="http://schemas.microsoft.com/office/drawing/2014/main" id="{B5284844-E88C-F8EB-85B9-CC31185754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658" b="30169"/>
            <a:stretch/>
          </p:blipFill>
          <p:spPr>
            <a:xfrm>
              <a:off x="-272" y="450850"/>
              <a:ext cx="2376272" cy="5302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5682849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27</Words>
  <Application>Microsoft Office PowerPoint</Application>
  <PresentationFormat>Panoramiczny</PresentationFormat>
  <Paragraphs>3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5</vt:i4>
      </vt:variant>
    </vt:vector>
  </HeadingPairs>
  <TitlesOfParts>
    <vt:vector size="13" baseType="lpstr">
      <vt:lpstr>Aptos</vt:lpstr>
      <vt:lpstr>Aptos Display</vt:lpstr>
      <vt:lpstr>Arial</vt:lpstr>
      <vt:lpstr>Averta</vt:lpstr>
      <vt:lpstr>Calibri</vt:lpstr>
      <vt:lpstr>Calibri Light</vt:lpstr>
      <vt:lpstr>Motyw pakietu Office</vt:lpstr>
      <vt:lpstr>1_Motyw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Mateusz Głowacki</dc:creator>
  <cp:lastModifiedBy>Mateusz Głowacki</cp:lastModifiedBy>
  <cp:revision>1</cp:revision>
  <dcterms:created xsi:type="dcterms:W3CDTF">2024-09-26T07:27:22Z</dcterms:created>
  <dcterms:modified xsi:type="dcterms:W3CDTF">2024-12-13T08:02:03Z</dcterms:modified>
</cp:coreProperties>
</file>