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9" r:id="rId14"/>
    <p:sldId id="280" r:id="rId15"/>
    <p:sldId id="281" r:id="rId16"/>
    <p:sldId id="282" r:id="rId17"/>
    <p:sldId id="283" r:id="rId18"/>
    <p:sldId id="284" r:id="rId19"/>
    <p:sldId id="285" r:id="rId20"/>
  </p:sldIdLst>
  <p:sldSz cx="9144000" cy="5143500" type="screen16x9"/>
  <p:notesSz cx="6858000" cy="9144000"/>
  <p:embeddedFontLst>
    <p:embeddedFont>
      <p:font typeface="Comfortaa" panose="020F0603070200060003" pitchFamily="34" charset="0"/>
      <p:regular r:id="rId22"/>
      <p:bold r:id="rId23"/>
    </p:embeddedFont>
    <p:embeddedFont>
      <p:font typeface="Comfortaa Regular" panose="020B060402020202020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41C444F-E98D-49E6-B352-8190191E5F30}">
  <a:tblStyle styleId="{641C444F-E98D-49E6-B352-8190191E5F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600" y="1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74351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79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1b9edd8f0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1b9edd8f0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628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1bccf448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71bccf448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912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1bccf448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71bccf4482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878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71b9edd8f0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71b9edd8f0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014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1b9edd8f0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1b9edd8f0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115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1b9edd8f0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71b9edd8f0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509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1ca31779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1ca31779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7941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71ca31779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71ca31779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5492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1ca31779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71ca31779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12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1bccf448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71bccf4482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14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f40c82e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f40c82e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996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f40c82e9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f40c82e9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444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1b9edd8f0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1b9edd8f0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4370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1b9edd8f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1b9edd8f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570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b9edd8f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b9edd8f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57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1b9edd8f0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1b9edd8f0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392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1b9edd8f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1b9edd8f0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818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1b9edd8f0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1b9edd8f0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602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80050"/>
            <a:ext cx="8839200" cy="983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00" y="0"/>
            <a:ext cx="873939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8275" y="0"/>
            <a:ext cx="2065447" cy="3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00" y="0"/>
            <a:ext cx="873939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8275" y="0"/>
            <a:ext cx="2065447" cy="3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00" y="0"/>
            <a:ext cx="873939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8275" y="0"/>
            <a:ext cx="2065447" cy="3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6"/>
          <p:cNvPicPr preferRelativeResize="0"/>
          <p:nvPr/>
        </p:nvPicPr>
        <p:blipFill rotWithShape="1">
          <a:blip r:embed="rId3">
            <a:alphaModFix/>
          </a:blip>
          <a:srcRect l="6593" t="18910" r="3454" b="23135"/>
          <a:stretch/>
        </p:blipFill>
        <p:spPr>
          <a:xfrm>
            <a:off x="0" y="979475"/>
            <a:ext cx="9143998" cy="416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4572000" y="323225"/>
            <a:ext cx="4260300" cy="9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latin typeface="Comfortaa"/>
                <a:ea typeface="Comfortaa"/>
                <a:cs typeface="Comfortaa"/>
                <a:sym typeface="Comfortaa"/>
              </a:rPr>
              <a:t>BUDYNEK KONFERENCYJNY</a:t>
            </a:r>
            <a:endParaRPr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graphicFrame>
        <p:nvGraphicFramePr>
          <p:cNvPr id="261" name="Google Shape;261;p36"/>
          <p:cNvGraphicFramePr/>
          <p:nvPr/>
        </p:nvGraphicFramePr>
        <p:xfrm>
          <a:off x="238925" y="194663"/>
          <a:ext cx="4136950" cy="1005780"/>
        </p:xfrm>
        <a:graphic>
          <a:graphicData uri="http://schemas.openxmlformats.org/drawingml/2006/table">
            <a:tbl>
              <a:tblPr>
                <a:noFill/>
                <a:tableStyleId>{641C444F-E98D-49E6-B352-8190191E5F30}</a:tableStyleId>
              </a:tblPr>
              <a:tblGrid>
                <a:gridCol w="2433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3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8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powierzchnia zabudowy: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342,00 m2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8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powierzchnia użytkowa: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314,60 m2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62" name="Google Shape;26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9850" y="0"/>
            <a:ext cx="1844150" cy="2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>
            <a:spLocks noGrp="1"/>
          </p:cNvSpPr>
          <p:nvPr>
            <p:ph type="title"/>
          </p:nvPr>
        </p:nvSpPr>
        <p:spPr>
          <a:xfrm>
            <a:off x="4572000" y="445025"/>
            <a:ext cx="4260300" cy="31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latin typeface="Comfortaa"/>
                <a:ea typeface="Comfortaa"/>
                <a:cs typeface="Comfortaa"/>
                <a:sym typeface="Comfortaa"/>
              </a:rPr>
              <a:t>SAUNY I SANITARIATY</a:t>
            </a:r>
            <a:endParaRPr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pic>
        <p:nvPicPr>
          <p:cNvPr id="268" name="Google Shape;268;p37"/>
          <p:cNvPicPr preferRelativeResize="0"/>
          <p:nvPr/>
        </p:nvPicPr>
        <p:blipFill rotWithShape="1">
          <a:blip r:embed="rId3">
            <a:alphaModFix/>
          </a:blip>
          <a:srcRect l="27115" t="9764" r="26722" b="11681"/>
          <a:stretch/>
        </p:blipFill>
        <p:spPr>
          <a:xfrm rot="5400000">
            <a:off x="2667775" y="-1346363"/>
            <a:ext cx="3808451" cy="91712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9" name="Google Shape;269;p37"/>
          <p:cNvGraphicFramePr/>
          <p:nvPr/>
        </p:nvGraphicFramePr>
        <p:xfrm>
          <a:off x="196750" y="404763"/>
          <a:ext cx="4136950" cy="1005780"/>
        </p:xfrm>
        <a:graphic>
          <a:graphicData uri="http://schemas.openxmlformats.org/drawingml/2006/table">
            <a:tbl>
              <a:tblPr>
                <a:noFill/>
                <a:tableStyleId>{641C444F-E98D-49E6-B352-8190191E5F30}</a:tableStyleId>
              </a:tblPr>
              <a:tblGrid>
                <a:gridCol w="2433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3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8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powierzchnia zabudowy: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96,00 m2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8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powierzchnia użytkowa: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80,00 m2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70" name="Google Shape;27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9850" y="0"/>
            <a:ext cx="1844150" cy="2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26" y="0"/>
            <a:ext cx="503125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4572000" y="796350"/>
            <a:ext cx="4260300" cy="31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latin typeface="Comfortaa"/>
                <a:ea typeface="Comfortaa"/>
                <a:cs typeface="Comfortaa"/>
                <a:sym typeface="Comfortaa"/>
              </a:rPr>
              <a:t>BUDYNEK KONFERENCYJNY, SAUNY ORAZ SANITARIATY </a:t>
            </a:r>
            <a:r>
              <a:rPr lang="pl">
                <a:latin typeface="Comfortaa Regular"/>
                <a:ea typeface="Comfortaa Regular"/>
                <a:cs typeface="Comfortaa Regular"/>
                <a:sym typeface="Comfortaa Regular"/>
              </a:rPr>
              <a:t>- elewacje</a:t>
            </a:r>
            <a:endParaRPr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277" name="Google Shape;277;p38"/>
          <p:cNvSpPr txBox="1"/>
          <p:nvPr/>
        </p:nvSpPr>
        <p:spPr>
          <a:xfrm>
            <a:off x="56225" y="4870200"/>
            <a:ext cx="38505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Comfortaa Regular"/>
                <a:ea typeface="Comfortaa Regular"/>
                <a:cs typeface="Comfortaa Regular"/>
                <a:sym typeface="Comfortaa Regular"/>
              </a:rPr>
              <a:t>elewacja frontowa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278" name="Google Shape;278;p38"/>
          <p:cNvSpPr txBox="1"/>
          <p:nvPr/>
        </p:nvSpPr>
        <p:spPr>
          <a:xfrm>
            <a:off x="115725" y="3125550"/>
            <a:ext cx="38505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Comfortaa Regular"/>
                <a:ea typeface="Comfortaa Regular"/>
                <a:cs typeface="Comfortaa Regular"/>
                <a:sym typeface="Comfortaa Regular"/>
              </a:rPr>
              <a:t>elewacja boczna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279" name="Google Shape;279;p38"/>
          <p:cNvSpPr txBox="1"/>
          <p:nvPr/>
        </p:nvSpPr>
        <p:spPr>
          <a:xfrm>
            <a:off x="115725" y="1296425"/>
            <a:ext cx="38505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Comfortaa Regular"/>
                <a:ea typeface="Comfortaa Regular"/>
                <a:cs typeface="Comfortaa Regular"/>
                <a:sym typeface="Comfortaa Regular"/>
              </a:rPr>
              <a:t>elewacja tylna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pic>
        <p:nvPicPr>
          <p:cNvPr id="280" name="Google Shape;28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9850" y="0"/>
            <a:ext cx="1844150" cy="2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625" y="0"/>
            <a:ext cx="771875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5925" y="0"/>
            <a:ext cx="2065447" cy="3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625" y="0"/>
            <a:ext cx="771875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5925" y="0"/>
            <a:ext cx="2065447" cy="3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625" y="0"/>
            <a:ext cx="771876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5925" y="0"/>
            <a:ext cx="2065447" cy="3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80050"/>
            <a:ext cx="8839200" cy="98338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2"/>
          <p:cNvSpPr txBox="1"/>
          <p:nvPr/>
        </p:nvSpPr>
        <p:spPr>
          <a:xfrm>
            <a:off x="6310200" y="3860450"/>
            <a:ext cx="26814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latin typeface="Comfortaa Regular"/>
                <a:ea typeface="Comfortaa Regular"/>
                <a:cs typeface="Comfortaa Regular"/>
                <a:sym typeface="Comfortaa Regular"/>
              </a:rPr>
              <a:t>Maciej Rempalski</a:t>
            </a:r>
            <a:endParaRPr sz="90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latin typeface="Comfortaa Regular"/>
                <a:ea typeface="Comfortaa Regular"/>
                <a:cs typeface="Comfortaa Regular"/>
                <a:sym typeface="Comfortaa Regular"/>
              </a:rPr>
              <a:t>Opole  </a:t>
            </a:r>
            <a:endParaRPr sz="90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latin typeface="Comfortaa Regular"/>
                <a:ea typeface="Comfortaa Regular"/>
                <a:cs typeface="Comfortaa Regular"/>
                <a:sym typeface="Comfortaa Regular"/>
              </a:rPr>
              <a:t>ul. Wrocławska 2/2  </a:t>
            </a:r>
            <a:endParaRPr sz="90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latin typeface="Comfortaa Regular"/>
                <a:ea typeface="Comfortaa Regular"/>
                <a:cs typeface="Comfortaa Regular"/>
                <a:sym typeface="Comfortaa Regular"/>
              </a:rPr>
              <a:t>tel. 533 848 625</a:t>
            </a:r>
            <a:endParaRPr sz="9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305" name="Google Shape;305;p42"/>
          <p:cNvSpPr txBox="1">
            <a:spLocks noGrp="1"/>
          </p:cNvSpPr>
          <p:nvPr>
            <p:ph type="body" idx="4294967295"/>
          </p:nvPr>
        </p:nvSpPr>
        <p:spPr>
          <a:xfrm>
            <a:off x="0" y="4715350"/>
            <a:ext cx="91440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800">
                <a:solidFill>
                  <a:srgbClr val="999999"/>
                </a:solidFill>
              </a:rPr>
              <a:t>WSZYSTKIE MATERIAŁY UŻYTE W PREZENTACJI PODLEGAJĄ PRAWNEJ OCHRONIE NA MOCY USTAWY O OCHRONIE PRAW AUTORSKICH I PRAW POKREWNYCH. ICH PUBLIKACJA I ROZPOWSZECHNIANIE JEST DOPUSZCZALNA JEDYNIE PO UZYSKANIU AKCEPTACJI I PISEMNEJ ZGODY AUTORA - MODERN STUDIO ARCHITEKTURY - MACIEJ REMPALSKI.</a:t>
            </a:r>
            <a:endParaRPr sz="8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201950" y="1039950"/>
            <a:ext cx="4785000" cy="33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KOMPLEKS CZTERDZIESTU DOMKÓW REKREACYJNYCH CAŁOROCZNYCH, BUDYNKU KONFERENCYJNO - BANKIETOWEGO, SAUNY, BASENU ORAZ PLACU ZABAW DLA DZIECI </a:t>
            </a:r>
            <a:endParaRPr sz="240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W SKOROCHOWIE, GMINA NYSA</a:t>
            </a:r>
            <a:endParaRPr sz="2400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25" y="0"/>
            <a:ext cx="385761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9850" y="0"/>
            <a:ext cx="1844150" cy="2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6258675" y="4685000"/>
            <a:ext cx="27282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latin typeface="Calibri"/>
                <a:ea typeface="Calibri"/>
                <a:cs typeface="Calibri"/>
                <a:sym typeface="Calibri"/>
              </a:rPr>
              <a:t>INWESTOR: AKWA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>
                <a:latin typeface="Calibri"/>
                <a:ea typeface="Calibri"/>
                <a:cs typeface="Calibri"/>
                <a:sym typeface="Calibri"/>
              </a:rPr>
              <a:t>WODOCIĄGI I KANALIZACJA SP. Z O.O. W NYSIE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70806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0725" y="396025"/>
            <a:ext cx="4679751" cy="23852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6708075" y="3457100"/>
            <a:ext cx="259260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Obszar objęty opracowaniem: 1810 m2.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Lokalizacja: północna strona Jeziora Nyskiego, </a:t>
            </a:r>
            <a:br>
              <a:rPr lang="pl">
                <a:latin typeface="Comfortaa"/>
                <a:ea typeface="Comfortaa"/>
                <a:cs typeface="Comfortaa"/>
                <a:sym typeface="Comfortaa"/>
              </a:rPr>
            </a:br>
            <a:r>
              <a:rPr lang="pl">
                <a:latin typeface="Comfortaa"/>
                <a:ea typeface="Comfortaa"/>
                <a:cs typeface="Comfortaa"/>
                <a:sym typeface="Comfortaa"/>
              </a:rPr>
              <a:t>obszar zalesiony.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9850" y="0"/>
            <a:ext cx="1844150" cy="2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5944525" y="1871150"/>
            <a:ext cx="2887800" cy="9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STAN ISTNIEJĄCY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l="10650"/>
          <a:stretch/>
        </p:blipFill>
        <p:spPr>
          <a:xfrm>
            <a:off x="3484550" y="2902875"/>
            <a:ext cx="5347775" cy="194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4">
            <a:alphaModFix/>
          </a:blip>
          <a:srcRect l="6655"/>
          <a:stretch/>
        </p:blipFill>
        <p:spPr>
          <a:xfrm>
            <a:off x="168650" y="298700"/>
            <a:ext cx="3182500" cy="454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4550" y="298700"/>
            <a:ext cx="1868117" cy="249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9850" y="0"/>
            <a:ext cx="1844150" cy="2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4572000" y="3232250"/>
            <a:ext cx="4572000" cy="17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latin typeface="Comfortaa"/>
                <a:ea typeface="Comfortaa"/>
                <a:cs typeface="Comfortaa"/>
                <a:sym typeface="Comfortaa"/>
              </a:rPr>
              <a:t>KONCEPCJA ZAGOSPODAROWANIA TERENU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 Regular"/>
                <a:ea typeface="Comfortaa Regular"/>
                <a:cs typeface="Comfortaa Regular"/>
                <a:sym typeface="Comfortaa Regular"/>
              </a:rPr>
              <a:t>WARIANT 2.</a:t>
            </a:r>
            <a:endParaRPr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pic>
        <p:nvPicPr>
          <p:cNvPr id="137" name="Google Shape;137;p21"/>
          <p:cNvPicPr preferRelativeResize="0"/>
          <p:nvPr/>
        </p:nvPicPr>
        <p:blipFill rotWithShape="1">
          <a:blip r:embed="rId3">
            <a:alphaModFix/>
          </a:blip>
          <a:srcRect t="1853" b="24589"/>
          <a:stretch/>
        </p:blipFill>
        <p:spPr>
          <a:xfrm>
            <a:off x="275552" y="0"/>
            <a:ext cx="4136901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4">
            <a:alphaModFix/>
          </a:blip>
          <a:srcRect b="23599"/>
          <a:stretch/>
        </p:blipFill>
        <p:spPr>
          <a:xfrm>
            <a:off x="4564850" y="421600"/>
            <a:ext cx="2599350" cy="281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/>
          <p:nvPr/>
        </p:nvSpPr>
        <p:spPr>
          <a:xfrm>
            <a:off x="6717475" y="1306975"/>
            <a:ext cx="22017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Comfortaa Regular"/>
                <a:ea typeface="Comfortaa Regular"/>
                <a:cs typeface="Comfortaa Regular"/>
                <a:sym typeface="Comfortaa Regular"/>
              </a:rPr>
              <a:t>schemat komunikacji pieszej wewnątrz kompleksu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9850" y="0"/>
            <a:ext cx="1844150" cy="2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l="22303" t="8184" r="19172" b="8210"/>
          <a:stretch/>
        </p:blipFill>
        <p:spPr>
          <a:xfrm>
            <a:off x="379450" y="421600"/>
            <a:ext cx="4260301" cy="43003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4883700" y="421600"/>
            <a:ext cx="4137000" cy="31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latin typeface="Comfortaa"/>
                <a:ea typeface="Comfortaa"/>
                <a:cs typeface="Comfortaa"/>
                <a:sym typeface="Comfortaa"/>
              </a:rPr>
              <a:t>DOMKI 4-OSOBOWE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 Regular"/>
                <a:ea typeface="Comfortaa Regular"/>
                <a:cs typeface="Comfortaa Regular"/>
                <a:sym typeface="Comfortaa Regular"/>
              </a:rPr>
              <a:t>WARIANT 1. - układ funkcjonalny</a:t>
            </a:r>
            <a:endParaRPr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graphicFrame>
        <p:nvGraphicFramePr>
          <p:cNvPr id="147" name="Google Shape;147;p22"/>
          <p:cNvGraphicFramePr/>
          <p:nvPr/>
        </p:nvGraphicFramePr>
        <p:xfrm>
          <a:off x="4883700" y="2371875"/>
          <a:ext cx="4136950" cy="2224920"/>
        </p:xfrm>
        <a:graphic>
          <a:graphicData uri="http://schemas.openxmlformats.org/drawingml/2006/table">
            <a:tbl>
              <a:tblPr>
                <a:noFill/>
                <a:tableStyleId>{641C444F-E98D-49E6-B352-8190191E5F30}</a:tableStyleId>
              </a:tblPr>
              <a:tblGrid>
                <a:gridCol w="2433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3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8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powierzchnia zabudowy: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9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39,70 m2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+ taras 10,70 m2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8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powierzchnia użytkowa: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33,90 m2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+ taras 10,00 m2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48" name="Google Shape;1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9850" y="0"/>
            <a:ext cx="1844150" cy="2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>
            <a:spLocks noGrp="1"/>
          </p:cNvSpPr>
          <p:nvPr>
            <p:ph type="title"/>
          </p:nvPr>
        </p:nvSpPr>
        <p:spPr>
          <a:xfrm>
            <a:off x="4572000" y="445025"/>
            <a:ext cx="4260300" cy="31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latin typeface="Comfortaa"/>
                <a:ea typeface="Comfortaa"/>
                <a:cs typeface="Comfortaa"/>
                <a:sym typeface="Comfortaa"/>
              </a:rPr>
              <a:t>DOMKI 4-OSOBOWE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 Regular"/>
                <a:ea typeface="Comfortaa Regular"/>
                <a:cs typeface="Comfortaa Regular"/>
                <a:sym typeface="Comfortaa Regular"/>
              </a:rPr>
              <a:t>WARIANT 1. - elewacje</a:t>
            </a:r>
            <a:endParaRPr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3">
            <a:alphaModFix/>
          </a:blip>
          <a:srcRect l="15025" t="2622" r="22525" b="64508"/>
          <a:stretch/>
        </p:blipFill>
        <p:spPr>
          <a:xfrm>
            <a:off x="2983962" y="1931975"/>
            <a:ext cx="3119826" cy="223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3">
            <a:alphaModFix/>
          </a:blip>
          <a:srcRect l="18970" t="33565" r="21299" b="33565"/>
          <a:stretch/>
        </p:blipFill>
        <p:spPr>
          <a:xfrm>
            <a:off x="6160025" y="1931975"/>
            <a:ext cx="2983973" cy="223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3">
            <a:alphaModFix/>
          </a:blip>
          <a:srcRect l="18779" t="63206" r="21490" b="3924"/>
          <a:stretch/>
        </p:blipFill>
        <p:spPr>
          <a:xfrm>
            <a:off x="0" y="1931975"/>
            <a:ext cx="2983973" cy="223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/>
          <p:nvPr/>
        </p:nvSpPr>
        <p:spPr>
          <a:xfrm>
            <a:off x="0" y="4166800"/>
            <a:ext cx="22017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Comfortaa Regular"/>
                <a:ea typeface="Comfortaa Regular"/>
                <a:cs typeface="Comfortaa Regular"/>
                <a:sym typeface="Comfortaa Regular"/>
              </a:rPr>
              <a:t>elewacja boczna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158" name="Google Shape;158;p23"/>
          <p:cNvSpPr txBox="1"/>
          <p:nvPr/>
        </p:nvSpPr>
        <p:spPr>
          <a:xfrm>
            <a:off x="2983975" y="4166800"/>
            <a:ext cx="22017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Comfortaa Regular"/>
                <a:ea typeface="Comfortaa Regular"/>
                <a:cs typeface="Comfortaa Regular"/>
                <a:sym typeface="Comfortaa Regular"/>
              </a:rPr>
              <a:t>elewacja frontowa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159" name="Google Shape;159;p23"/>
          <p:cNvSpPr txBox="1"/>
          <p:nvPr/>
        </p:nvSpPr>
        <p:spPr>
          <a:xfrm>
            <a:off x="6160025" y="4166800"/>
            <a:ext cx="22017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Comfortaa Regular"/>
                <a:ea typeface="Comfortaa Regular"/>
                <a:cs typeface="Comfortaa Regular"/>
                <a:sym typeface="Comfortaa Regular"/>
              </a:rPr>
              <a:t>elewacja tylna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9850" y="0"/>
            <a:ext cx="1844150" cy="2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4"/>
          <p:cNvPicPr preferRelativeResize="0"/>
          <p:nvPr/>
        </p:nvPicPr>
        <p:blipFill rotWithShape="1">
          <a:blip r:embed="rId3">
            <a:alphaModFix/>
          </a:blip>
          <a:srcRect l="12646" r="11486"/>
          <a:stretch/>
        </p:blipFill>
        <p:spPr>
          <a:xfrm>
            <a:off x="0" y="281075"/>
            <a:ext cx="5221151" cy="486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4754675" y="430975"/>
            <a:ext cx="4260300" cy="31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latin typeface="Comfortaa"/>
                <a:ea typeface="Comfortaa"/>
                <a:cs typeface="Comfortaa"/>
                <a:sym typeface="Comfortaa"/>
              </a:rPr>
              <a:t>DOMKI 6-OSOBOWE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 Regular"/>
                <a:ea typeface="Comfortaa Regular"/>
                <a:cs typeface="Comfortaa Regular"/>
                <a:sym typeface="Comfortaa Regular"/>
              </a:rPr>
              <a:t>WARIANT 1. - układ funkcjonalny</a:t>
            </a:r>
            <a:endParaRPr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graphicFrame>
        <p:nvGraphicFramePr>
          <p:cNvPr id="167" name="Google Shape;167;p24"/>
          <p:cNvGraphicFramePr/>
          <p:nvPr/>
        </p:nvGraphicFramePr>
        <p:xfrm>
          <a:off x="5007050" y="2357825"/>
          <a:ext cx="4136950" cy="2224920"/>
        </p:xfrm>
        <a:graphic>
          <a:graphicData uri="http://schemas.openxmlformats.org/drawingml/2006/table">
            <a:tbl>
              <a:tblPr>
                <a:noFill/>
                <a:tableStyleId>{641C444F-E98D-49E6-B352-8190191E5F30}</a:tableStyleId>
              </a:tblPr>
              <a:tblGrid>
                <a:gridCol w="2433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3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8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powierzchnia zabudowy: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9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50,40 m2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+ taras 28,00 m2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8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powierzchnia użytkowa: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44,20 m2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>
                          <a:latin typeface="Comfortaa Regular"/>
                          <a:ea typeface="Comfortaa Regular"/>
                          <a:cs typeface="Comfortaa Regular"/>
                          <a:sym typeface="Comfortaa Regular"/>
                        </a:rPr>
                        <a:t>+ taras 27,60 m2</a:t>
                      </a:r>
                      <a:endParaRPr>
                        <a:latin typeface="Comfortaa Regular"/>
                        <a:ea typeface="Comfortaa Regular"/>
                        <a:cs typeface="Comfortaa Regular"/>
                        <a:sym typeface="Comfortaa Regula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68" name="Google Shape;16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9850" y="0"/>
            <a:ext cx="1844150" cy="2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>
            <a:off x="4572000" y="445025"/>
            <a:ext cx="4260300" cy="11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latin typeface="Comfortaa"/>
                <a:ea typeface="Comfortaa"/>
                <a:cs typeface="Comfortaa"/>
                <a:sym typeface="Comfortaa"/>
              </a:rPr>
              <a:t>DOMKI 6-OSOBOWE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 Regular"/>
                <a:ea typeface="Comfortaa Regular"/>
                <a:cs typeface="Comfortaa Regular"/>
                <a:sym typeface="Comfortaa Regular"/>
              </a:rPr>
              <a:t>WARIANT 1. - elewacje</a:t>
            </a:r>
            <a:endParaRPr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pic>
        <p:nvPicPr>
          <p:cNvPr id="174" name="Google Shape;174;p25"/>
          <p:cNvPicPr preferRelativeResize="0"/>
          <p:nvPr/>
        </p:nvPicPr>
        <p:blipFill rotWithShape="1">
          <a:blip r:embed="rId3">
            <a:alphaModFix/>
          </a:blip>
          <a:srcRect l="9774" t="64801" r="9774" b="7147"/>
          <a:stretch/>
        </p:blipFill>
        <p:spPr>
          <a:xfrm>
            <a:off x="6149850" y="1977975"/>
            <a:ext cx="2994148" cy="189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 rotWithShape="1">
          <a:blip r:embed="rId3">
            <a:alphaModFix/>
          </a:blip>
          <a:srcRect l="9774" t="34099" r="9774" b="37849"/>
          <a:stretch/>
        </p:blipFill>
        <p:spPr>
          <a:xfrm>
            <a:off x="3074925" y="2044750"/>
            <a:ext cx="2994148" cy="189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 rotWithShape="1">
          <a:blip r:embed="rId3">
            <a:alphaModFix/>
          </a:blip>
          <a:srcRect l="9774" t="2920" r="9774" b="69028"/>
          <a:stretch/>
        </p:blipFill>
        <p:spPr>
          <a:xfrm>
            <a:off x="0" y="2044750"/>
            <a:ext cx="2994148" cy="189019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/>
        </p:nvSpPr>
        <p:spPr>
          <a:xfrm>
            <a:off x="3074925" y="3934950"/>
            <a:ext cx="22017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Comfortaa Regular"/>
                <a:ea typeface="Comfortaa Regular"/>
                <a:cs typeface="Comfortaa Regular"/>
                <a:sym typeface="Comfortaa Regular"/>
              </a:rPr>
              <a:t>elewacja boczna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0" y="3934950"/>
            <a:ext cx="22017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Comfortaa Regular"/>
                <a:ea typeface="Comfortaa Regular"/>
                <a:cs typeface="Comfortaa Regular"/>
                <a:sym typeface="Comfortaa Regular"/>
              </a:rPr>
              <a:t>elewacja frontowa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6149850" y="3868175"/>
            <a:ext cx="22017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Comfortaa Regular"/>
                <a:ea typeface="Comfortaa Regular"/>
                <a:cs typeface="Comfortaa Regular"/>
                <a:sym typeface="Comfortaa Regular"/>
              </a:rPr>
              <a:t>elewacja tylna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pic>
        <p:nvPicPr>
          <p:cNvPr id="180" name="Google Shape;18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9850" y="0"/>
            <a:ext cx="1844150" cy="2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Microsoft Office PowerPoint</Application>
  <PresentationFormat>Pokaz na ekranie (16:9)</PresentationFormat>
  <Paragraphs>55</Paragraphs>
  <Slides>19</Slides>
  <Notes>19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Comfortaa</vt:lpstr>
      <vt:lpstr>Comfortaa Regular</vt:lpstr>
      <vt:lpstr>Arial</vt:lpstr>
      <vt:lpstr>Calibri</vt:lpstr>
      <vt:lpstr>Simple Light</vt:lpstr>
      <vt:lpstr>Prezentacja programu PowerPoint</vt:lpstr>
      <vt:lpstr>KOMPLEKS CZTERDZIESTU DOMKÓW REKREACYJNYCH CAŁOROCZNYCH, BUDYNKU KONFERENCYJNO - BANKIETOWEGO, SAUNY, BASENU ORAZ PLACU ZABAW DLA DZIECI  W SKOROCHOWIE, GMINA NYSA</vt:lpstr>
      <vt:lpstr>Prezentacja programu PowerPoint</vt:lpstr>
      <vt:lpstr>STAN ISTNIEJĄCY</vt:lpstr>
      <vt:lpstr>KONCEPCJA ZAGOSPODAROWANIA TERENU WARIANT 2.</vt:lpstr>
      <vt:lpstr>DOMKI 4-OSOBOWE WARIANT 1. - układ funkcjonalny</vt:lpstr>
      <vt:lpstr>DOMKI 4-OSOBOWE WARIANT 1. - elewacje</vt:lpstr>
      <vt:lpstr>DOMKI 6-OSOBOWE WARIANT 1. - układ funkcjonalny</vt:lpstr>
      <vt:lpstr>DOMKI 6-OSOBOWE WARIANT 1. - elewacje</vt:lpstr>
      <vt:lpstr>Prezentacja programu PowerPoint</vt:lpstr>
      <vt:lpstr>Prezentacja programu PowerPoint</vt:lpstr>
      <vt:lpstr>Prezentacja programu PowerPoint</vt:lpstr>
      <vt:lpstr>BUDYNEK KONFERENCYJNY</vt:lpstr>
      <vt:lpstr>SAUNY I SANITARIATY</vt:lpstr>
      <vt:lpstr>BUDYNEK KONFERENCYJNY, SAUNY ORAZ SANITARIATY - elewacje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Konto Microsoft</cp:lastModifiedBy>
  <cp:revision>2</cp:revision>
  <dcterms:modified xsi:type="dcterms:W3CDTF">2023-07-20T06:41:05Z</dcterms:modified>
</cp:coreProperties>
</file>